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B9C759-6D1C-49FE-A5CB-85934916A8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62B4A19-61EE-4D03-A146-AD8B4AF0FF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5CE0EE-64D6-4F18-9502-AC8ABF6F4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3EA8-69B4-4096-A49B-C92DB02BBCDB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B8E944-8D4F-45D6-B49F-C79FE8BD9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C80132-51AC-44EB-AEEE-2BEE820A6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421C5-8A07-4674-997A-2030B402F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396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1FB155-953A-4903-B0C4-79AF1B56A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EEADCF2-5C40-43E3-A255-52A100F6E6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7FE1305-E467-406E-A977-CD1550D07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3EA8-69B4-4096-A49B-C92DB02BBCDB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79E11D-6433-491B-BF5E-AF740AFBB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C59348-F562-4F3F-9031-20620A816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421C5-8A07-4674-997A-2030B402F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895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D9C025B-5033-4C19-BC0F-226E56D412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7528EA9-7A0A-491A-A2E6-0FAC30D042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2AA161B-C357-4082-AA46-A46AFB513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3EA8-69B4-4096-A49B-C92DB02BBCDB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150944-6672-4FB3-A48B-4838E0E33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1592D9-30D1-46A8-B3F9-065AF9235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421C5-8A07-4674-997A-2030B402F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710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CB2FF9-E767-4A1D-B1C4-BDEB44E8E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A672FE-0380-4BA5-B9B4-B875840C47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CF33D1-C1D4-48F5-AFAA-2FCE888E6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3EA8-69B4-4096-A49B-C92DB02BBCDB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A9E40C-6FD4-4B4A-B754-A16664FAC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BED4E6-8080-42DE-87B1-06793672A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421C5-8A07-4674-997A-2030B402F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43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627433-1304-4985-912C-BEC4AB1C2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28F208C-C3D1-48AD-904D-5D651445B8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CAD2B3-5A25-44FB-ADB2-FF3BC9F06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3EA8-69B4-4096-A49B-C92DB02BBCDB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246CEC-35D0-457F-8AAB-43DCE4275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727F41-28E4-4856-9511-5B79FB5F9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421C5-8A07-4674-997A-2030B402F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1662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6523BD-7E8D-44F4-9C1A-B28D61B2B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B600D6-68CC-4B67-91B8-D31A752CF9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5567806-782F-4CC1-A64A-0A997F3750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A22815F-6094-4340-9876-CA9E7B219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3EA8-69B4-4096-A49B-C92DB02BBCDB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E6B3E4A-F781-4F8D-A948-FA94BC79D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814AA1-3689-4588-A344-032461DE6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421C5-8A07-4674-997A-2030B402F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655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9B339F-24F1-4C74-B904-1A53CF0E9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6E8A395-6DF3-4328-8FDD-EF32B0F1C0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F22A164-B318-470B-B65F-A794F75C30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9E4426D-36D4-41C5-82BC-009C3C88FF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FC81634-711C-4ED9-8D41-5EE267A262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3D4BF3E-A5B9-42F5-8316-CA070A861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3EA8-69B4-4096-A49B-C92DB02BBCDB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264D7EE-C480-4335-92B2-C8881D3BC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B348D31-357A-480D-9B7B-F502E3127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421C5-8A07-4674-997A-2030B402F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101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472CE9-37AE-4063-AF42-7B25B5630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AADBAB8-5E94-4C06-8166-4EFFCE55E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3EA8-69B4-4096-A49B-C92DB02BBCDB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348677-C20B-471F-A1C5-5084A5D5B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6D6F866-514E-4925-8DC8-EFCE96B14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421C5-8A07-4674-997A-2030B402F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082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62C0889-4577-4C74-AC89-81AEA567D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3EA8-69B4-4096-A49B-C92DB02BBCDB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A40C6FD-9BDE-4C6F-97B8-BB33780E6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3966DFB-1284-4951-99AD-55D404D0D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421C5-8A07-4674-997A-2030B402F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799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4A8E17-F915-4E77-A188-E717DAAAF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B7682F-6CF0-4C48-A603-FDD4588572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D6BD447-1715-4779-A265-8121722B2F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83EF58F-9AEC-4757-97AB-6843AFB18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3EA8-69B4-4096-A49B-C92DB02BBCDB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8608302-28B8-4B38-854C-D407F8209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1D88A0F-D196-4D9A-A60B-C3CB4DFDC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421C5-8A07-4674-997A-2030B402F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890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53BCCB-82C2-4F0F-ACAD-08E6C20EC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E81B1F-6EB2-49A0-8F07-3DCA0A1CF3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8C8E5FD-3F26-40CD-848A-1F646B2307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E920742-553B-4297-9DA3-417BDCFD3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3EA8-69B4-4096-A49B-C92DB02BBCDB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7B46031-520A-4274-91FD-3369432B6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6E9548E-F372-4628-9E9C-DCAAC9A39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421C5-8A07-4674-997A-2030B402F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600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AD8673-10F6-4D20-85D4-302FF17F1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AA0AFA-6AAE-4E91-8720-08CF47A22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D7BE32-70C0-4558-A42C-E12A7119AB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A3EA8-69B4-4096-A49B-C92DB02BBCDB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6F7A7C-F25E-43C4-A667-F6186B4990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A377B4-22FC-47DA-9497-1573791234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0421C5-8A07-4674-997A-2030B402F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862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B4E0E0-D17F-4A44-BE77-2B9868878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016" y="1195549"/>
            <a:ext cx="6747588" cy="3982940"/>
          </a:xfrm>
        </p:spPr>
        <p:txBody>
          <a:bodyPr/>
          <a:lstStyle/>
          <a:p>
            <a:pPr algn="ctr"/>
            <a:r>
              <a:rPr lang="ru-RU" dirty="0"/>
              <a:t>Переработка нефти</a:t>
            </a:r>
            <a:br>
              <a:rPr lang="ru-RU" dirty="0"/>
            </a:br>
            <a:r>
              <a:rPr lang="ru-RU" dirty="0"/>
              <a:t>Лекция №3 (22.09.2021)</a:t>
            </a:r>
            <a:br>
              <a:rPr lang="ru-RU" dirty="0"/>
            </a:br>
            <a:r>
              <a:rPr lang="ru-RU" dirty="0"/>
              <a:t>Гидроочистка</a:t>
            </a:r>
          </a:p>
        </p:txBody>
      </p:sp>
    </p:spTree>
    <p:extLst>
      <p:ext uri="{BB962C8B-B14F-4D97-AF65-F5344CB8AC3E}">
        <p14:creationId xmlns:p14="http://schemas.microsoft.com/office/powerpoint/2010/main" val="1917607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0F282AED-0EB0-42AF-9AE3-14A7FD4928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8" r="25306" b="10969"/>
          <a:stretch/>
        </p:blipFill>
        <p:spPr bwMode="auto">
          <a:xfrm>
            <a:off x="2603240" y="685800"/>
            <a:ext cx="6494108" cy="48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1470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C5B90DF6-ADA4-4A8E-9B3D-65FCB88C21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13" r="25383" b="2976"/>
          <a:stretch/>
        </p:blipFill>
        <p:spPr bwMode="auto">
          <a:xfrm>
            <a:off x="2976464" y="685800"/>
            <a:ext cx="6120883" cy="5323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5211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C79A0AB7-588C-4FFF-AC15-1EFDB1B404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35" r="22474" b="2636"/>
          <a:stretch/>
        </p:blipFill>
        <p:spPr bwMode="auto">
          <a:xfrm>
            <a:off x="2649894" y="685800"/>
            <a:ext cx="6802016" cy="534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4012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770E18EC-BB09-42B7-85BB-009B09CC59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94" r="20791" b="9099"/>
          <a:stretch/>
        </p:blipFill>
        <p:spPr bwMode="auto">
          <a:xfrm>
            <a:off x="2705878" y="685800"/>
            <a:ext cx="6951306" cy="4987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0667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40A7EF5A-BBB3-4B07-97DD-641041E9D4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71" r="24770" b="1445"/>
          <a:stretch/>
        </p:blipFill>
        <p:spPr bwMode="auto">
          <a:xfrm>
            <a:off x="2453951" y="620486"/>
            <a:ext cx="6456784" cy="5407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0486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B2F2CB50-5051-461C-8D8C-5885453E37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2" r="25841" b="1955"/>
          <a:stretch/>
        </p:blipFill>
        <p:spPr bwMode="auto">
          <a:xfrm>
            <a:off x="2631232" y="900404"/>
            <a:ext cx="6438124" cy="537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4855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BA40DE8D-DC38-4420-8EF4-B539FA4EFA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68" t="5697" r="23163" b="5357"/>
          <a:stretch/>
        </p:blipFill>
        <p:spPr bwMode="auto">
          <a:xfrm>
            <a:off x="2323322" y="582386"/>
            <a:ext cx="7249886" cy="5693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1025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DC9F4DBD-B853-460D-8D62-30B3B520C2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29" t="5357" r="24770" b="3996"/>
          <a:stretch/>
        </p:blipFill>
        <p:spPr bwMode="auto">
          <a:xfrm>
            <a:off x="3273489" y="858416"/>
            <a:ext cx="5645022" cy="4973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94494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11</Words>
  <Application>Microsoft Office PowerPoint</Application>
  <PresentationFormat>Широкоэкранный</PresentationFormat>
  <Paragraphs>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Переработка нефти Лекция №3 (22.09.2021) Гидроочистка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Переработка нефти Лекция №3 (22.09.2021) Гидроочистка</dc:title>
  <dc:creator>Даниил Соколов</dc:creator>
  <cp:lastModifiedBy>Даниил Соколов</cp:lastModifiedBy>
  <cp:revision>1</cp:revision>
  <dcterms:created xsi:type="dcterms:W3CDTF">2021-09-22T06:23:12Z</dcterms:created>
  <dcterms:modified xsi:type="dcterms:W3CDTF">2021-09-22T07:13:26Z</dcterms:modified>
</cp:coreProperties>
</file>