
<file path=[Content_Types].xml><?xml version="1.0" encoding="utf-8"?>
<Types xmlns="http://schemas.openxmlformats.org/package/2006/content-types">
  <Default Extension="glb" ContentType="model/gltf.binary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68" r:id="rId4"/>
    <p:sldId id="274" r:id="rId5"/>
    <p:sldId id="275" r:id="rId6"/>
    <p:sldId id="277" r:id="rId7"/>
    <p:sldId id="282" r:id="rId8"/>
    <p:sldId id="284" r:id="rId9"/>
    <p:sldId id="273" r:id="rId10"/>
  </p:sldIdLst>
  <p:sldSz cx="6864350" cy="5148263"/>
  <p:notesSz cx="6858000" cy="9144000"/>
  <p:custDataLst>
    <p:tags r:id="rId13"/>
  </p:custDataLst>
  <p:defaultTextStyle>
    <a:defPPr rtl="0">
      <a:defRPr lang="zh-cn"/>
    </a:defPPr>
    <a:lvl1pPr marL="0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1pPr>
    <a:lvl2pPr marL="350764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2pPr>
    <a:lvl3pPr marL="701527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3pPr>
    <a:lvl4pPr marL="1052291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4pPr>
    <a:lvl5pPr marL="1403053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5pPr>
    <a:lvl6pPr marL="1753818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6pPr>
    <a:lvl7pPr marL="2104580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7pPr>
    <a:lvl8pPr marL="2455345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8pPr>
    <a:lvl9pPr marL="2806107" algn="l" defTabSz="701527" rtl="0" eaLnBrk="1" latinLnBrk="0" hangingPunct="1">
      <a:defRPr sz="13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12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海 象" initials="海" lastIdx="1" clrIdx="0">
    <p:extLst>
      <p:ext uri="{19B8F6BF-5375-455C-9EA6-DF929625EA0E}">
        <p15:presenceInfo xmlns:p15="http://schemas.microsoft.com/office/powerpoint/2012/main" userId="9c0915c74e0495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628" y="72"/>
      </p:cViewPr>
      <p:guideLst>
        <p:guide orient="horz" pos="1622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71055-545D-46A6-B3B2-53B8725095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E0F39A6-BA70-41CC-8CAF-C93463E18100}">
      <dgm:prSet/>
      <dgm:spPr/>
      <dgm:t>
        <a:bodyPr/>
        <a:lstStyle/>
        <a:p>
          <a:r>
            <a:rPr lang="ru-RU" dirty="0"/>
            <a:t>Исторический</a:t>
          </a:r>
          <a:endParaRPr lang="zh-CN" dirty="0"/>
        </a:p>
      </dgm:t>
    </dgm:pt>
    <dgm:pt modelId="{7AF89F9E-E08D-47FC-BB9B-630FB2A1BAF5}" type="parTrans" cxnId="{0A6BCF9E-CE96-49CA-A91C-A4FC5FC1949E}">
      <dgm:prSet/>
      <dgm:spPr/>
      <dgm:t>
        <a:bodyPr/>
        <a:lstStyle/>
        <a:p>
          <a:endParaRPr lang="zh-CN" altLang="en-US"/>
        </a:p>
      </dgm:t>
    </dgm:pt>
    <dgm:pt modelId="{86AD6CD6-5DDC-4F7D-98FE-EE26FCCE1EA0}" type="sibTrans" cxnId="{0A6BCF9E-CE96-49CA-A91C-A4FC5FC1949E}">
      <dgm:prSet/>
      <dgm:spPr/>
      <dgm:t>
        <a:bodyPr/>
        <a:lstStyle/>
        <a:p>
          <a:endParaRPr lang="zh-CN" altLang="en-US"/>
        </a:p>
      </dgm:t>
    </dgm:pt>
    <dgm:pt modelId="{F7766D62-1BE6-4897-B444-C561A99AD781}">
      <dgm:prSet/>
      <dgm:spPr/>
      <dgm:t>
        <a:bodyPr/>
        <a:lstStyle/>
        <a:p>
          <a:r>
            <a:rPr lang="ru-RU" dirty="0"/>
            <a:t>Полезен для здоровья</a:t>
          </a:r>
          <a:endParaRPr lang="zh-CN" dirty="0"/>
        </a:p>
      </dgm:t>
    </dgm:pt>
    <dgm:pt modelId="{9DE679AF-22B9-4053-BAE9-F0BB1B7C82C7}" type="parTrans" cxnId="{80435482-AD74-47D8-B95B-E6A43E4F2EE6}">
      <dgm:prSet/>
      <dgm:spPr/>
      <dgm:t>
        <a:bodyPr/>
        <a:lstStyle/>
        <a:p>
          <a:endParaRPr lang="zh-CN" altLang="en-US"/>
        </a:p>
      </dgm:t>
    </dgm:pt>
    <dgm:pt modelId="{A392D18C-59E7-465E-8101-C71D2D5E86C8}" type="sibTrans" cxnId="{80435482-AD74-47D8-B95B-E6A43E4F2EE6}">
      <dgm:prSet/>
      <dgm:spPr/>
      <dgm:t>
        <a:bodyPr/>
        <a:lstStyle/>
        <a:p>
          <a:endParaRPr lang="zh-CN" altLang="en-US"/>
        </a:p>
      </dgm:t>
    </dgm:pt>
    <dgm:pt modelId="{5768EF23-0804-4A8A-BD56-88618F2CFF10}" type="pres">
      <dgm:prSet presAssocID="{77571055-545D-46A6-B3B2-53B872509525}" presName="linearFlow" presStyleCnt="0">
        <dgm:presLayoutVars>
          <dgm:dir/>
          <dgm:resizeHandles val="exact"/>
        </dgm:presLayoutVars>
      </dgm:prSet>
      <dgm:spPr/>
    </dgm:pt>
    <dgm:pt modelId="{EAF12608-23BE-47AB-87A8-397A1EF00485}" type="pres">
      <dgm:prSet presAssocID="{8E0F39A6-BA70-41CC-8CAF-C93463E18100}" presName="composite" presStyleCnt="0"/>
      <dgm:spPr/>
    </dgm:pt>
    <dgm:pt modelId="{39EDF68B-04F3-46A4-8458-98B4D7432C35}" type="pres">
      <dgm:prSet presAssocID="{8E0F39A6-BA70-41CC-8CAF-C93463E18100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9D41117-4BF0-4032-9FBA-FCDCB0E72CF8}" type="pres">
      <dgm:prSet presAssocID="{8E0F39A6-BA70-41CC-8CAF-C93463E18100}" presName="txShp" presStyleLbl="node1" presStyleIdx="0" presStyleCnt="2">
        <dgm:presLayoutVars>
          <dgm:bulletEnabled val="1"/>
        </dgm:presLayoutVars>
      </dgm:prSet>
      <dgm:spPr/>
    </dgm:pt>
    <dgm:pt modelId="{25025A84-6DEA-472F-AFB1-C83B5DE24318}" type="pres">
      <dgm:prSet presAssocID="{86AD6CD6-5DDC-4F7D-98FE-EE26FCCE1EA0}" presName="spacing" presStyleCnt="0"/>
      <dgm:spPr/>
    </dgm:pt>
    <dgm:pt modelId="{AD96E9CE-EBA1-4BAF-A62A-DCCDA449951A}" type="pres">
      <dgm:prSet presAssocID="{F7766D62-1BE6-4897-B444-C561A99AD781}" presName="composite" presStyleCnt="0"/>
      <dgm:spPr/>
    </dgm:pt>
    <dgm:pt modelId="{FA0A1421-8458-419A-9524-351AA4DFE924}" type="pres">
      <dgm:prSet presAssocID="{F7766D62-1BE6-4897-B444-C561A99AD781}" presName="imgShp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7932E48-4753-40B5-ABC7-0B0A4A9F83CA}" type="pres">
      <dgm:prSet presAssocID="{F7766D62-1BE6-4897-B444-C561A99AD781}" presName="txShp" presStyleLbl="node1" presStyleIdx="1" presStyleCnt="2">
        <dgm:presLayoutVars>
          <dgm:bulletEnabled val="1"/>
        </dgm:presLayoutVars>
      </dgm:prSet>
      <dgm:spPr/>
    </dgm:pt>
  </dgm:ptLst>
  <dgm:cxnLst>
    <dgm:cxn modelId="{380F6405-48BA-49E7-9E6D-8FFCE209D877}" type="presOf" srcId="{8E0F39A6-BA70-41CC-8CAF-C93463E18100}" destId="{09D41117-4BF0-4032-9FBA-FCDCB0E72CF8}" srcOrd="0" destOrd="0" presId="urn:microsoft.com/office/officeart/2005/8/layout/vList3"/>
    <dgm:cxn modelId="{032ACF62-EDA8-414E-AD1E-06EFD2079990}" type="presOf" srcId="{F7766D62-1BE6-4897-B444-C561A99AD781}" destId="{E7932E48-4753-40B5-ABC7-0B0A4A9F83CA}" srcOrd="0" destOrd="0" presId="urn:microsoft.com/office/officeart/2005/8/layout/vList3"/>
    <dgm:cxn modelId="{80435482-AD74-47D8-B95B-E6A43E4F2EE6}" srcId="{77571055-545D-46A6-B3B2-53B872509525}" destId="{F7766D62-1BE6-4897-B444-C561A99AD781}" srcOrd="1" destOrd="0" parTransId="{9DE679AF-22B9-4053-BAE9-F0BB1B7C82C7}" sibTransId="{A392D18C-59E7-465E-8101-C71D2D5E86C8}"/>
    <dgm:cxn modelId="{0A6BCF9E-CE96-49CA-A91C-A4FC5FC1949E}" srcId="{77571055-545D-46A6-B3B2-53B872509525}" destId="{8E0F39A6-BA70-41CC-8CAF-C93463E18100}" srcOrd="0" destOrd="0" parTransId="{7AF89F9E-E08D-47FC-BB9B-630FB2A1BAF5}" sibTransId="{86AD6CD6-5DDC-4F7D-98FE-EE26FCCE1EA0}"/>
    <dgm:cxn modelId="{54781AA3-A686-4981-AC41-FDF2AAD38011}" type="presOf" srcId="{77571055-545D-46A6-B3B2-53B872509525}" destId="{5768EF23-0804-4A8A-BD56-88618F2CFF10}" srcOrd="0" destOrd="0" presId="urn:microsoft.com/office/officeart/2005/8/layout/vList3"/>
    <dgm:cxn modelId="{CA024670-EB61-4473-82D2-8A2129666BFC}" type="presParOf" srcId="{5768EF23-0804-4A8A-BD56-88618F2CFF10}" destId="{EAF12608-23BE-47AB-87A8-397A1EF00485}" srcOrd="0" destOrd="0" presId="urn:microsoft.com/office/officeart/2005/8/layout/vList3"/>
    <dgm:cxn modelId="{303C2FC5-6AB7-4DA6-A981-1816F2D414A4}" type="presParOf" srcId="{EAF12608-23BE-47AB-87A8-397A1EF00485}" destId="{39EDF68B-04F3-46A4-8458-98B4D7432C35}" srcOrd="0" destOrd="0" presId="urn:microsoft.com/office/officeart/2005/8/layout/vList3"/>
    <dgm:cxn modelId="{E2E7EB21-CFD4-4F54-AC65-994683E84978}" type="presParOf" srcId="{EAF12608-23BE-47AB-87A8-397A1EF00485}" destId="{09D41117-4BF0-4032-9FBA-FCDCB0E72CF8}" srcOrd="1" destOrd="0" presId="urn:microsoft.com/office/officeart/2005/8/layout/vList3"/>
    <dgm:cxn modelId="{55D2F76D-ED66-4A7C-B4E5-FBCC360B3DC3}" type="presParOf" srcId="{5768EF23-0804-4A8A-BD56-88618F2CFF10}" destId="{25025A84-6DEA-472F-AFB1-C83B5DE24318}" srcOrd="1" destOrd="0" presId="urn:microsoft.com/office/officeart/2005/8/layout/vList3"/>
    <dgm:cxn modelId="{DE1CE5ED-CBBA-49ED-B3E2-2EC72BD89153}" type="presParOf" srcId="{5768EF23-0804-4A8A-BD56-88618F2CFF10}" destId="{AD96E9CE-EBA1-4BAF-A62A-DCCDA449951A}" srcOrd="2" destOrd="0" presId="urn:microsoft.com/office/officeart/2005/8/layout/vList3"/>
    <dgm:cxn modelId="{3969A7B6-D935-4626-9188-3677040F44DD}" type="presParOf" srcId="{AD96E9CE-EBA1-4BAF-A62A-DCCDA449951A}" destId="{FA0A1421-8458-419A-9524-351AA4DFE924}" srcOrd="0" destOrd="0" presId="urn:microsoft.com/office/officeart/2005/8/layout/vList3"/>
    <dgm:cxn modelId="{CEC145FD-0F38-4B47-A92A-A1491726E388}" type="presParOf" srcId="{AD96E9CE-EBA1-4BAF-A62A-DCCDA449951A}" destId="{E7932E48-4753-40B5-ABC7-0B0A4A9F83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1117-4BF0-4032-9FBA-FCDCB0E72CF8}">
      <dsp:nvSpPr>
        <dsp:cNvPr id="0" name=""/>
        <dsp:cNvSpPr/>
      </dsp:nvSpPr>
      <dsp:spPr>
        <a:xfrm rot="10800000">
          <a:off x="388284" y="120"/>
          <a:ext cx="1130763" cy="4138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07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Исторический</a:t>
          </a:r>
          <a:endParaRPr lang="zh-CN" sz="800" kern="1200" dirty="0"/>
        </a:p>
      </dsp:txBody>
      <dsp:txXfrm rot="10800000">
        <a:off x="491752" y="120"/>
        <a:ext cx="1027295" cy="413873"/>
      </dsp:txXfrm>
    </dsp:sp>
    <dsp:sp modelId="{39EDF68B-04F3-46A4-8458-98B4D7432C35}">
      <dsp:nvSpPr>
        <dsp:cNvPr id="0" name=""/>
        <dsp:cNvSpPr/>
      </dsp:nvSpPr>
      <dsp:spPr>
        <a:xfrm>
          <a:off x="181347" y="120"/>
          <a:ext cx="413873" cy="4138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32E48-4753-40B5-ABC7-0B0A4A9F83CA}">
      <dsp:nvSpPr>
        <dsp:cNvPr id="0" name=""/>
        <dsp:cNvSpPr/>
      </dsp:nvSpPr>
      <dsp:spPr>
        <a:xfrm rot="10800000">
          <a:off x="388284" y="537538"/>
          <a:ext cx="1130763" cy="4138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07" tIns="30480" rIns="56896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Полезен для здоровья</a:t>
          </a:r>
          <a:endParaRPr lang="zh-CN" sz="800" kern="1200" dirty="0"/>
        </a:p>
      </dsp:txBody>
      <dsp:txXfrm rot="10800000">
        <a:off x="491752" y="537538"/>
        <a:ext cx="1027295" cy="413873"/>
      </dsp:txXfrm>
    </dsp:sp>
    <dsp:sp modelId="{FA0A1421-8458-419A-9524-351AA4DFE924}">
      <dsp:nvSpPr>
        <dsp:cNvPr id="0" name=""/>
        <dsp:cNvSpPr/>
      </dsp:nvSpPr>
      <dsp:spPr>
        <a:xfrm>
          <a:off x="181347" y="537538"/>
          <a:ext cx="413873" cy="4138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964DE1-A3D5-4461-82D3-C639291B7ED4}" type="datetime1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2020/9/24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F75C1A4-FA26-4D9A-A225-569C423D6618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FC3821A9-1C31-4760-BDBC-9A0BA471B1B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1527" rtl="0" eaLnBrk="1" latinLnBrk="0" hangingPunct="1">
      <a:defRPr sz="92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50764" algn="l" defTabSz="701527" rtl="0" eaLnBrk="1" latinLnBrk="0" hangingPunct="1">
      <a:defRPr sz="92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701527" algn="l" defTabSz="701527" rtl="0" eaLnBrk="1" latinLnBrk="0" hangingPunct="1">
      <a:defRPr sz="92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52291" algn="l" defTabSz="701527" rtl="0" eaLnBrk="1" latinLnBrk="0" hangingPunct="1">
      <a:defRPr sz="92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403053" algn="l" defTabSz="701527" rtl="0" eaLnBrk="1" latinLnBrk="0" hangingPunct="1">
      <a:defRPr sz="92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1753818" algn="l" defTabSz="701527" rtl="0" eaLnBrk="1" latinLnBrk="0" hangingPunct="1">
      <a:defRPr sz="921" kern="1200">
        <a:solidFill>
          <a:schemeClr val="tx1"/>
        </a:solidFill>
        <a:latin typeface="+mn-lt"/>
        <a:ea typeface="+mn-ea"/>
        <a:cs typeface="+mn-cs"/>
      </a:defRPr>
    </a:lvl6pPr>
    <a:lvl7pPr marL="2104580" algn="l" defTabSz="701527" rtl="0" eaLnBrk="1" latinLnBrk="0" hangingPunct="1">
      <a:defRPr sz="921" kern="1200">
        <a:solidFill>
          <a:schemeClr val="tx1"/>
        </a:solidFill>
        <a:latin typeface="+mn-lt"/>
        <a:ea typeface="+mn-ea"/>
        <a:cs typeface="+mn-cs"/>
      </a:defRPr>
    </a:lvl7pPr>
    <a:lvl8pPr marL="2455345" algn="l" defTabSz="701527" rtl="0" eaLnBrk="1" latinLnBrk="0" hangingPunct="1">
      <a:defRPr sz="921" kern="1200">
        <a:solidFill>
          <a:schemeClr val="tx1"/>
        </a:solidFill>
        <a:latin typeface="+mn-lt"/>
        <a:ea typeface="+mn-ea"/>
        <a:cs typeface="+mn-cs"/>
      </a:defRPr>
    </a:lvl8pPr>
    <a:lvl9pPr marL="2806107" algn="l" defTabSz="701527" rtl="0" eaLnBrk="1" latinLnBrk="0" hangingPunct="1">
      <a:defRPr sz="9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注释：若要替换图片，只需选中它并将其删除。然后使用“插入图片”图标将其替换为自己的图片！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198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872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4090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087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406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注释：若要替换图片，只需选中它并将其删除。然后使用“插入图片”图标将其替换为自己的图片！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18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375" y="1233439"/>
            <a:ext cx="5149605" cy="21987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304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376" y="3432177"/>
            <a:ext cx="5149603" cy="80084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06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4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CFF3AF-4FC2-4553-8464-5A54DCE3A266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C47AB5-ACD8-4CCB-87FA-7937FD8EC7E5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2097" y="1097581"/>
            <a:ext cx="1759448" cy="1476550"/>
          </a:xfrm>
        </p:spPr>
        <p:txBody>
          <a:bodyPr rtlCol="0" anchor="b">
            <a:normAutofit/>
          </a:bodyPr>
          <a:lstStyle>
            <a:lvl1pPr algn="l">
              <a:defRPr sz="196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808" y="514827"/>
            <a:ext cx="3647635" cy="4118610"/>
          </a:xfrm>
        </p:spPr>
        <p:txBody>
          <a:bodyPr rtlCol="0">
            <a:normAutofit/>
          </a:bodyPr>
          <a:lstStyle>
            <a:lvl1pPr>
              <a:defRPr sz="1088"/>
            </a:lvl1pPr>
            <a:lvl2pPr>
              <a:defRPr sz="979"/>
            </a:lvl2pPr>
            <a:lvl3pPr>
              <a:defRPr sz="871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62097" y="2574132"/>
            <a:ext cx="1759448" cy="1372870"/>
          </a:xfrm>
        </p:spPr>
        <p:txBody>
          <a:bodyPr rtlCol="0">
            <a:normAutofit/>
          </a:bodyPr>
          <a:lstStyle>
            <a:lvl1pPr marL="0" indent="0">
              <a:spcBef>
                <a:spcPts val="653"/>
              </a:spcBef>
              <a:buNone/>
              <a:defRPr sz="871"/>
            </a:lvl1pPr>
            <a:lvl2pPr marL="248835" indent="0">
              <a:buNone/>
              <a:defRPr sz="653"/>
            </a:lvl2pPr>
            <a:lvl3pPr marL="497669" indent="0">
              <a:buNone/>
              <a:defRPr sz="544"/>
            </a:lvl3pPr>
            <a:lvl4pPr marL="746504" indent="0">
              <a:buNone/>
              <a:defRPr sz="490"/>
            </a:lvl4pPr>
            <a:lvl5pPr marL="995338" indent="0">
              <a:buNone/>
              <a:defRPr sz="490"/>
            </a:lvl5pPr>
            <a:lvl6pPr marL="1244173" indent="0">
              <a:buNone/>
              <a:defRPr sz="490"/>
            </a:lvl6pPr>
            <a:lvl7pPr marL="1493007" indent="0">
              <a:buNone/>
              <a:defRPr sz="490"/>
            </a:lvl7pPr>
            <a:lvl8pPr marL="1741842" indent="0">
              <a:buNone/>
              <a:defRPr sz="490"/>
            </a:lvl8pPr>
            <a:lvl9pPr marL="1990676" indent="0">
              <a:buNone/>
              <a:defRPr sz="49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16714-FEB8-4773-88A2-632404DB7BCD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标题​​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4118790" y="4"/>
            <a:ext cx="2360236" cy="5148263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04615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93196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2097" y="1233443"/>
            <a:ext cx="1759448" cy="2084331"/>
          </a:xfrm>
        </p:spPr>
        <p:txBody>
          <a:bodyPr rtlCol="0" anchor="b">
            <a:normAutofit/>
          </a:bodyPr>
          <a:lstStyle>
            <a:lvl1pPr algn="l">
              <a:defRPr sz="196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5" name="矩形​​ 14"/>
          <p:cNvSpPr/>
          <p:nvPr/>
        </p:nvSpPr>
        <p:spPr bwMode="gray">
          <a:xfrm rot="120000">
            <a:off x="368828" y="399747"/>
            <a:ext cx="3437357" cy="4290894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 bwMode="gray">
          <a:xfrm>
            <a:off x="419892" y="457627"/>
            <a:ext cx="3330947" cy="4175813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306"/>
            </a:lvl1pPr>
            <a:lvl2pPr marL="248835" indent="0">
              <a:buNone/>
              <a:defRPr sz="1524"/>
            </a:lvl2pPr>
            <a:lvl3pPr marL="497669" indent="0">
              <a:buNone/>
              <a:defRPr sz="1306"/>
            </a:lvl3pPr>
            <a:lvl4pPr marL="746504" indent="0">
              <a:buNone/>
              <a:defRPr sz="1088"/>
            </a:lvl4pPr>
            <a:lvl5pPr marL="995338" indent="0">
              <a:buNone/>
              <a:defRPr sz="1088"/>
            </a:lvl5pPr>
            <a:lvl6pPr marL="1244173" indent="0">
              <a:buNone/>
              <a:defRPr sz="1088"/>
            </a:lvl6pPr>
            <a:lvl7pPr marL="1493007" indent="0">
              <a:buNone/>
              <a:defRPr sz="1088"/>
            </a:lvl7pPr>
            <a:lvl8pPr marL="1741842" indent="0">
              <a:buNone/>
              <a:defRPr sz="1088"/>
            </a:lvl8pPr>
            <a:lvl9pPr marL="1990676" indent="0">
              <a:buNone/>
              <a:defRPr sz="1088"/>
            </a:lvl9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62097" y="3321012"/>
            <a:ext cx="1759448" cy="1312429"/>
          </a:xfrm>
        </p:spPr>
        <p:txBody>
          <a:bodyPr rtlCol="0">
            <a:normAutofit/>
          </a:bodyPr>
          <a:lstStyle>
            <a:lvl1pPr marL="0" indent="0">
              <a:spcBef>
                <a:spcPts val="653"/>
              </a:spcBef>
              <a:buNone/>
              <a:defRPr sz="871"/>
            </a:lvl1pPr>
            <a:lvl2pPr marL="248835" indent="0">
              <a:buNone/>
              <a:defRPr sz="653"/>
            </a:lvl2pPr>
            <a:lvl3pPr marL="497669" indent="0">
              <a:buNone/>
              <a:defRPr sz="544"/>
            </a:lvl3pPr>
            <a:lvl4pPr marL="746504" indent="0">
              <a:buNone/>
              <a:defRPr sz="490"/>
            </a:lvl4pPr>
            <a:lvl5pPr marL="995338" indent="0">
              <a:buNone/>
              <a:defRPr sz="490"/>
            </a:lvl5pPr>
            <a:lvl6pPr marL="1244173" indent="0">
              <a:buNone/>
              <a:defRPr sz="490"/>
            </a:lvl6pPr>
            <a:lvl7pPr marL="1493007" indent="0">
              <a:buNone/>
              <a:defRPr sz="490"/>
            </a:lvl7pPr>
            <a:lvl8pPr marL="1741842" indent="0">
              <a:buNone/>
              <a:defRPr sz="490"/>
            </a:lvl8pPr>
            <a:lvl9pPr marL="1990676" indent="0">
              <a:buNone/>
              <a:defRPr sz="49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A640A3-9567-4FE4-B9F1-796B9D866E22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31F5FA-5FE4-4C99-A0E4-006ADC0ACD66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5191623" y="514827"/>
            <a:ext cx="1029921" cy="4118610"/>
          </a:xfrm>
        </p:spPr>
        <p:txBody>
          <a:bodyPr vert="eaVert" rtlCol="0">
            <a:normAutofit/>
          </a:bodyPr>
          <a:lstStyle>
            <a:lvl1pPr>
              <a:lnSpc>
                <a:spcPct val="100000"/>
              </a:lnSpc>
              <a:defRPr sz="1960"/>
            </a:lvl1pPr>
          </a:lstStyle>
          <a:p>
            <a:pPr rtl="0"/>
            <a:r>
              <a:rPr lang="zh-CN" altLang="en-US" dirty="0"/>
              <a:t>单击此处编辑母版标题</a:t>
            </a:r>
            <a:br>
              <a:rPr lang="en-US" altLang="zh-CN" dirty="0"/>
            </a:br>
            <a:r>
              <a:rPr lang="zh-CN" altLang="en-US" dirty="0"/>
              <a:t>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09" y="514827"/>
            <a:ext cx="4462989" cy="4118610"/>
          </a:xfrm>
        </p:spPr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305FB2-4078-466D-87F6-636937BA0249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375" y="3635962"/>
            <a:ext cx="5149605" cy="711460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304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376" y="4347423"/>
            <a:ext cx="5149603" cy="343218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06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4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796643" y="572501"/>
            <a:ext cx="1659662" cy="2765911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 bwMode="gray">
          <a:xfrm>
            <a:off x="920525" y="688955"/>
            <a:ext cx="1459949" cy="2488327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2590987" y="555776"/>
            <a:ext cx="1659662" cy="2765911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图片占位符 10" descr="为添加图像预留的空占位符。单击占位符，选择要添加的图像。"/>
          <p:cNvSpPr>
            <a:spLocks noGrp="1"/>
          </p:cNvSpPr>
          <p:nvPr>
            <p:ph type="pic" sz="quarter" idx="14"/>
          </p:nvPr>
        </p:nvSpPr>
        <p:spPr bwMode="gray">
          <a:xfrm>
            <a:off x="2696168" y="688955"/>
            <a:ext cx="1459949" cy="2488327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4378774" y="546115"/>
            <a:ext cx="1659662" cy="2765911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 bwMode="gray">
          <a:xfrm>
            <a:off x="4471811" y="688952"/>
            <a:ext cx="1459949" cy="2488328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F8EF12-10CB-44CB-809A-9D432EBBE7AB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备用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375" y="3635962"/>
            <a:ext cx="5149605" cy="711460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304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376" y="4347423"/>
            <a:ext cx="5149603" cy="343218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06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4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1043601" y="514826"/>
            <a:ext cx="1544881" cy="293794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2" name="图片占位符 10" descr="为添加图像预留的空占位符。单击占位符，选择要添加的图像。"/>
          <p:cNvSpPr>
            <a:spLocks noGrp="1"/>
          </p:cNvSpPr>
          <p:nvPr>
            <p:ph type="pic" sz="quarter" idx="14"/>
          </p:nvPr>
        </p:nvSpPr>
        <p:spPr>
          <a:xfrm>
            <a:off x="2659736" y="514826"/>
            <a:ext cx="1544881" cy="293794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marL="24883" marR="0" lvl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3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4275870" y="514826"/>
            <a:ext cx="1544881" cy="293794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marL="24883" marR="0" lvl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63CA91-2573-401A-9377-981713523ED5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758E-EF17-482E-AFA7-46A40ED7E587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包含图片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 bwMode="gray">
          <a:xfrm>
            <a:off x="1216155" y="4"/>
            <a:ext cx="5262868" cy="5148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7033" y="239538"/>
            <a:ext cx="4319946" cy="858044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181488" y="158538"/>
            <a:ext cx="868657" cy="1540201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图片占位符 13" descr="要添加图像的空占位符。单击占位符，选择要添加的图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201286" y="210926"/>
            <a:ext cx="814429" cy="1475771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24883" marR="0" indent="0" algn="ctr" defTabSz="497669" rtl="0" eaLnBrk="1" fontAlgn="auto" latinLnBrk="0" hangingPunct="1">
              <a:lnSpc>
                <a:spcPct val="90000"/>
              </a:lnSpc>
              <a:spcBef>
                <a:spcPts val="979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71"/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7033" y="1233440"/>
            <a:ext cx="4319946" cy="3399998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cxnSp>
        <p:nvCxnSpPr>
          <p:cNvPr id="8" name="直接连接符​​ 7"/>
          <p:cNvCxnSpPr/>
          <p:nvPr/>
        </p:nvCxnSpPr>
        <p:spPr>
          <a:xfrm>
            <a:off x="1300811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93196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BFC8C-888C-486E-BD6A-7D644FD00FD1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375" y="1233439"/>
            <a:ext cx="5149605" cy="21987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3048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376" y="3432177"/>
            <a:ext cx="5149603" cy="80084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306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48835" indent="0">
              <a:buNone/>
              <a:defRPr sz="979">
                <a:solidFill>
                  <a:schemeClr val="tx1">
                    <a:tint val="75000"/>
                  </a:schemeClr>
                </a:solidFill>
              </a:defRPr>
            </a:lvl2pPr>
            <a:lvl3pPr marL="497669" indent="0">
              <a:buNone/>
              <a:defRPr sz="871">
                <a:solidFill>
                  <a:schemeClr val="tx1">
                    <a:tint val="75000"/>
                  </a:schemeClr>
                </a:solidFill>
              </a:defRPr>
            </a:lvl3pPr>
            <a:lvl4pPr marL="746504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4pPr>
            <a:lvl5pPr marL="995338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5pPr>
            <a:lvl6pPr marL="1244173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6pPr>
            <a:lvl7pPr marL="1493007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7pPr>
            <a:lvl8pPr marL="1741842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8pPr>
            <a:lvl9pPr marL="1990676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3842EA-EC29-44A6-B296-CABE9441E0AA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57373" y="1233440"/>
            <a:ext cx="2523306" cy="3399998"/>
          </a:xfrm>
        </p:spPr>
        <p:txBody>
          <a:bodyPr rtlCol="0">
            <a:normAutofit/>
          </a:bodyPr>
          <a:lstStyle>
            <a:lvl1pPr>
              <a:defRPr sz="1088"/>
            </a:lvl1pPr>
            <a:lvl2pPr>
              <a:defRPr sz="979"/>
            </a:lvl2pPr>
            <a:lvl3pPr>
              <a:defRPr sz="871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3672" y="1233440"/>
            <a:ext cx="2523306" cy="3399998"/>
          </a:xfrm>
        </p:spPr>
        <p:txBody>
          <a:bodyPr rtlCol="0">
            <a:normAutofit/>
          </a:bodyPr>
          <a:lstStyle>
            <a:lvl1pPr>
              <a:defRPr sz="1088"/>
            </a:lvl1pPr>
            <a:lvl2pPr>
              <a:defRPr sz="979"/>
            </a:lvl2pPr>
            <a:lvl3pPr>
              <a:defRPr sz="871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7CF85-2B53-421B-942A-4644B53A4481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375" y="1219408"/>
            <a:ext cx="2523306" cy="553883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306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8835" indent="0">
              <a:buNone/>
              <a:defRPr sz="1088" b="1"/>
            </a:lvl2pPr>
            <a:lvl3pPr marL="497669" indent="0">
              <a:buNone/>
              <a:defRPr sz="979" b="1"/>
            </a:lvl3pPr>
            <a:lvl4pPr marL="746504" indent="0">
              <a:buNone/>
              <a:defRPr sz="871" b="1"/>
            </a:lvl4pPr>
            <a:lvl5pPr marL="995338" indent="0">
              <a:buNone/>
              <a:defRPr sz="871" b="1"/>
            </a:lvl5pPr>
            <a:lvl6pPr marL="1244173" indent="0">
              <a:buNone/>
              <a:defRPr sz="871" b="1"/>
            </a:lvl6pPr>
            <a:lvl7pPr marL="1493007" indent="0">
              <a:buNone/>
              <a:defRPr sz="871" b="1"/>
            </a:lvl7pPr>
            <a:lvl8pPr marL="1741842" indent="0">
              <a:buNone/>
              <a:defRPr sz="871" b="1"/>
            </a:lvl8pPr>
            <a:lvl9pPr marL="1990676" indent="0">
              <a:buNone/>
              <a:defRPr sz="871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7375" y="1830494"/>
            <a:ext cx="2523306" cy="2802942"/>
          </a:xfrm>
        </p:spPr>
        <p:txBody>
          <a:bodyPr rtlCol="0">
            <a:normAutofit/>
          </a:bodyPr>
          <a:lstStyle>
            <a:lvl1pPr>
              <a:defRPr sz="1088"/>
            </a:lvl1pPr>
            <a:lvl2pPr>
              <a:defRPr sz="979"/>
            </a:lvl2pPr>
            <a:lvl3pPr>
              <a:defRPr sz="871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672" y="1219408"/>
            <a:ext cx="2523306" cy="553883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306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8835" indent="0">
              <a:buNone/>
              <a:defRPr sz="1088" b="1"/>
            </a:lvl2pPr>
            <a:lvl3pPr marL="497669" indent="0">
              <a:buNone/>
              <a:defRPr sz="979" b="1"/>
            </a:lvl3pPr>
            <a:lvl4pPr marL="746504" indent="0">
              <a:buNone/>
              <a:defRPr sz="871" b="1"/>
            </a:lvl4pPr>
            <a:lvl5pPr marL="995338" indent="0">
              <a:buNone/>
              <a:defRPr sz="871" b="1"/>
            </a:lvl5pPr>
            <a:lvl6pPr marL="1244173" indent="0">
              <a:buNone/>
              <a:defRPr sz="871" b="1"/>
            </a:lvl6pPr>
            <a:lvl7pPr marL="1493007" indent="0">
              <a:buNone/>
              <a:defRPr sz="871" b="1"/>
            </a:lvl7pPr>
            <a:lvl8pPr marL="1741842" indent="0">
              <a:buNone/>
              <a:defRPr sz="871" b="1"/>
            </a:lvl8pPr>
            <a:lvl9pPr marL="1990676" indent="0">
              <a:buNone/>
              <a:defRPr sz="871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672" y="1830494"/>
            <a:ext cx="2523306" cy="2802942"/>
          </a:xfrm>
        </p:spPr>
        <p:txBody>
          <a:bodyPr rtlCol="0">
            <a:normAutofit/>
          </a:bodyPr>
          <a:lstStyle>
            <a:lvl1pPr>
              <a:defRPr sz="1088"/>
            </a:lvl1pPr>
            <a:lvl2pPr>
              <a:defRPr sz="979"/>
            </a:lvl2pPr>
            <a:lvl3pPr>
              <a:defRPr sz="871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01E5C4-3C0F-4E12-8A64-64A333DD7018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CBC63F-FD07-42EF-B695-519258CFA764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385326" y="4"/>
            <a:ext cx="6093699" cy="5148263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752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​​ 7"/>
          <p:cNvCxnSpPr/>
          <p:nvPr/>
        </p:nvCxnSpPr>
        <p:spPr>
          <a:xfrm>
            <a:off x="471153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93196" y="4"/>
            <a:ext cx="0" cy="5148263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57376" y="239538"/>
            <a:ext cx="5149603" cy="858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376" y="1233440"/>
            <a:ext cx="5149603" cy="33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49194" y="4805049"/>
            <a:ext cx="3827470" cy="20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9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62490" y="4805049"/>
            <a:ext cx="657587" cy="20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C2D56723-9009-48AB-B1E8-523E2818B01D}" type="datetime1">
              <a:rPr lang="zh-CN" altLang="en-US" smtClean="0"/>
              <a:pPr/>
              <a:t>2020/9/24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92018" y="4805049"/>
            <a:ext cx="514961" cy="207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F25A965E-3C11-4F28-82DC-E30D63FAC43C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97669" rtl="0" eaLnBrk="1" latinLnBrk="0" hangingPunct="1">
        <a:lnSpc>
          <a:spcPct val="85000"/>
        </a:lnSpc>
        <a:spcBef>
          <a:spcPct val="0"/>
        </a:spcBef>
        <a:buNone/>
        <a:defRPr sz="1960" kern="1200">
          <a:solidFill>
            <a:schemeClr val="tx1">
              <a:lumMod val="75000"/>
              <a:lumOff val="25000"/>
            </a:schemeClr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149301" indent="-124417" algn="l" defTabSz="497669" rtl="0" eaLnBrk="1" latinLnBrk="0" hangingPunct="1">
        <a:lnSpc>
          <a:spcPct val="90000"/>
        </a:lnSpc>
        <a:spcBef>
          <a:spcPts val="979"/>
        </a:spcBef>
        <a:buClr>
          <a:schemeClr val="tx1"/>
        </a:buClr>
        <a:buFont typeface="Arial" pitchFamily="34" charset="0"/>
        <a:buChar char="•"/>
        <a:defRPr sz="1088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323485" indent="-124417" algn="l" defTabSz="497669" rtl="0" eaLnBrk="1" latinLnBrk="0" hangingPunct="1">
        <a:lnSpc>
          <a:spcPct val="90000"/>
        </a:lnSpc>
        <a:spcBef>
          <a:spcPts val="544"/>
        </a:spcBef>
        <a:buClr>
          <a:schemeClr val="tx1"/>
        </a:buClr>
        <a:buFont typeface="Arial" pitchFamily="34" charset="0"/>
        <a:buChar char="•"/>
        <a:defRPr sz="979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497669" indent="-124417" algn="l" defTabSz="497669" rtl="0" eaLnBrk="1" latinLnBrk="0" hangingPunct="1">
        <a:lnSpc>
          <a:spcPct val="90000"/>
        </a:lnSpc>
        <a:spcBef>
          <a:spcPts val="436"/>
        </a:spcBef>
        <a:buClr>
          <a:schemeClr val="tx1"/>
        </a:buClr>
        <a:buFont typeface="Arial" pitchFamily="34" charset="0"/>
        <a:buChar char="•"/>
        <a:defRPr sz="871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671853" indent="-124417" algn="l" defTabSz="497669" rtl="0" eaLnBrk="1" latinLnBrk="0" hangingPunct="1">
        <a:lnSpc>
          <a:spcPct val="90000"/>
        </a:lnSpc>
        <a:spcBef>
          <a:spcPts val="436"/>
        </a:spcBef>
        <a:buClr>
          <a:schemeClr val="tx1"/>
        </a:buClr>
        <a:buFont typeface="Arial" pitchFamily="34" charset="0"/>
        <a:buChar char="•"/>
        <a:defRPr sz="762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846037" indent="-124417" algn="l" defTabSz="497669" rtl="0" eaLnBrk="1" latinLnBrk="0" hangingPunct="1">
        <a:lnSpc>
          <a:spcPct val="90000"/>
        </a:lnSpc>
        <a:spcBef>
          <a:spcPts val="436"/>
        </a:spcBef>
        <a:buClr>
          <a:schemeClr val="tx1"/>
        </a:buClr>
        <a:buFont typeface="Arial" pitchFamily="34" charset="0"/>
        <a:buChar char="•"/>
        <a:defRPr sz="762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020221" indent="-124417" algn="l" defTabSz="497669" rtl="0" eaLnBrk="1" latinLnBrk="0" hangingPunct="1">
        <a:lnSpc>
          <a:spcPct val="90000"/>
        </a:lnSpc>
        <a:spcBef>
          <a:spcPts val="436"/>
        </a:spcBef>
        <a:buFont typeface="Arial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6pPr>
      <a:lvl7pPr marL="1194406" indent="-124417" algn="l" defTabSz="497669" rtl="0" eaLnBrk="1" latinLnBrk="0" hangingPunct="1">
        <a:lnSpc>
          <a:spcPct val="90000"/>
        </a:lnSpc>
        <a:spcBef>
          <a:spcPts val="436"/>
        </a:spcBef>
        <a:buFont typeface="Arial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7pPr>
      <a:lvl8pPr marL="1368590" indent="-124417" algn="l" defTabSz="497669" rtl="0" eaLnBrk="1" latinLnBrk="0" hangingPunct="1">
        <a:lnSpc>
          <a:spcPct val="90000"/>
        </a:lnSpc>
        <a:spcBef>
          <a:spcPts val="436"/>
        </a:spcBef>
        <a:buFont typeface="Arial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8pPr>
      <a:lvl9pPr marL="1542774" indent="-124417" algn="l" defTabSz="497669" rtl="0" eaLnBrk="1" latinLnBrk="0" hangingPunct="1">
        <a:lnSpc>
          <a:spcPct val="90000"/>
        </a:lnSpc>
        <a:spcBef>
          <a:spcPts val="436"/>
        </a:spcBef>
        <a:buFont typeface="Arial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1pPr>
      <a:lvl2pPr marL="248835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2pPr>
      <a:lvl3pPr marL="497669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3pPr>
      <a:lvl4pPr marL="746504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4pPr>
      <a:lvl5pPr marL="995338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5pPr>
      <a:lvl6pPr marL="1244173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6pPr>
      <a:lvl7pPr marL="1493007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7pPr>
      <a:lvl8pPr marL="1741842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8pPr>
      <a:lvl9pPr marL="1990676" algn="l" defTabSz="497669" rtl="0" eaLnBrk="1" latinLnBrk="0" hangingPunct="1">
        <a:defRPr sz="9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2" userDrawn="1">
          <p15:clr>
            <a:srgbClr val="F26B43"/>
          </p15:clr>
        </p15:guide>
        <p15:guide id="2" orient="horz" pos="1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ru-RU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Китайский Тофу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B02AF494-5C25-4D25-9A0F-AD8AF38915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b="7379"/>
          <a:stretch>
            <a:fillRect/>
          </a:stretch>
        </p:blipFill>
        <p:spPr/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0B054A43-7FD1-4749-894B-EF8682AE72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23978"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83215DA8-84D0-454C-9909-435776DF72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Что токое тофу?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639C7714-A727-4009-8E8F-C97892BF2E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5" r="31545"/>
          <a:stretch>
            <a:fillRect/>
          </a:stretch>
        </p:blipFill>
        <p:spPr/>
      </p:pic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55BF6882-BCD2-44FE-85AA-2257FC2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03" y="1602107"/>
            <a:ext cx="4174957" cy="622096"/>
          </a:xfrm>
        </p:spPr>
        <p:txBody>
          <a:bodyPr>
            <a:normAutofit fontScale="77500" lnSpcReduction="20000"/>
          </a:bodyPr>
          <a:lstStyle/>
          <a:p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продукт из соевых бобов </a:t>
            </a:r>
          </a:p>
          <a:p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Нейтральный вкус </a:t>
            </a:r>
          </a:p>
          <a:p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 белком</a:t>
            </a:r>
          </a:p>
          <a:p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883" indent="0">
              <a:buNone/>
            </a:pP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3AB5181-34E4-40F2-AFB4-B5E0A4064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00" y="2241308"/>
            <a:ext cx="1634089" cy="108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97753D2-BE76-4ED3-A961-34A5C21FB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88" y="1307588"/>
            <a:ext cx="1822130" cy="139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785CFFC-4703-4B71-A034-29FFDBAD4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34" y="2378177"/>
            <a:ext cx="1660583" cy="18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7530" y="1515961"/>
            <a:ext cx="1700396" cy="159732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ru-RU" altLang="zh-CN" sz="130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130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легенда приписывает его изобретение принцу Лю Аню (179–122  до н.э.) из провинции Аньхой .</a:t>
            </a:r>
            <a:endParaRPr lang="zh-CN" altLang="en-US" sz="1306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3AC7F80-1E62-4C11-AB18-9E9B33B17F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5932"/>
          <a:stretch>
            <a:fillRect/>
          </a:stretch>
        </p:blipFill>
        <p:spPr/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CD1441EF-480F-4A85-9281-43B6C3ED6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644070"/>
              </p:ext>
            </p:extLst>
          </p:nvPr>
        </p:nvGraphicFramePr>
        <p:xfrm>
          <a:off x="4427530" y="3115632"/>
          <a:ext cx="1700396" cy="95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806343" y="3565328"/>
            <a:ext cx="4976770" cy="51582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r>
              <a:rPr lang="ru-RU" altLang="zh-CN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тофу</a:t>
            </a:r>
            <a:br>
              <a:rPr lang="ru-RU" altLang="zh-CN" b="0" i="0" dirty="0">
                <a:solidFill>
                  <a:srgbClr val="092740"/>
                </a:solidFill>
                <a:effectLst/>
                <a:latin typeface="Verdana" panose="020B0604030504040204" pitchFamily="34" charset="0"/>
              </a:rPr>
            </a:br>
            <a:endParaRPr lang="en-US" altLang="zh-CN" dirty="0">
              <a:sym typeface="Arial" panose="020B0604020202020204" pitchFamily="34" charset="0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C96CC7E6-4F2E-4E3A-888C-7AE8568348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987"/>
          <a:stretch>
            <a:fillRect/>
          </a:stretch>
        </p:blipFill>
        <p:spPr>
          <a:xfrm>
            <a:off x="1123769" y="1081100"/>
            <a:ext cx="1493031" cy="2241423"/>
          </a:xfrm>
        </p:spPr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A1B44924-4399-4B43-98FF-CE7C248DFD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3712"/>
          <a:stretch>
            <a:fillRect/>
          </a:stretch>
        </p:blipFill>
        <p:spPr>
          <a:xfrm>
            <a:off x="2685662" y="1081102"/>
            <a:ext cx="1493031" cy="106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E4D9CB81-D907-46B6-98AC-5D177EB0F4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3728"/>
          <a:stretch>
            <a:fillRect/>
          </a:stretch>
        </p:blipFill>
        <p:spPr>
          <a:xfrm>
            <a:off x="4247554" y="1081102"/>
            <a:ext cx="1493031" cy="106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C53093-6D63-4558-A781-220400E511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96" y="2221409"/>
            <a:ext cx="1451963" cy="1101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1737FE-D35F-40EB-8970-6084F45C73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54" y="2221411"/>
            <a:ext cx="1493031" cy="1111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5888" y="888896"/>
            <a:ext cx="4976770" cy="580622"/>
          </a:xfrm>
        </p:spPr>
        <p:txBody>
          <a:bodyPr rtlCol="0"/>
          <a:lstStyle/>
          <a:p>
            <a:pPr rtl="0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Вкусная еда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模型 9">
                <a:extLst>
                  <a:ext uri="{FF2B5EF4-FFF2-40B4-BE49-F238E27FC236}">
                    <a16:creationId xmlns:a16="http://schemas.microsoft.com/office/drawing/2014/main" id="{7F901E3E-C0EC-4732-AC8D-40D5C7354A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8454301"/>
                  </p:ext>
                </p:extLst>
              </p:nvPr>
            </p:nvGraphicFramePr>
            <p:xfrm>
              <a:off x="2332483" y="2032712"/>
              <a:ext cx="2199379" cy="20234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199379" cy="2023428"/>
                    </a:xfrm>
                    <a:prstGeom prst="rect">
                      <a:avLst/>
                    </a:prstGeom>
                  </am3d:spPr>
                  <am3d:camera>
                    <am3d:pos x="0" y="0" z="762096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184387" d="1000000"/>
                    <am3d:preTrans dx="9" dy="-28388" dz="-738932"/>
                    <am3d:scale>
                      <am3d:sx n="1000000" d="1000000"/>
                      <am3d:sy n="1000000" d="1000000"/>
                      <am3d:sz n="1000000" d="1000000"/>
                    </am3d:scale>
                    <am3d:rot ax="37990" ay="-75954" az="-84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7337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模型 9">
                <a:extLst>
                  <a:ext uri="{FF2B5EF4-FFF2-40B4-BE49-F238E27FC236}">
                    <a16:creationId xmlns:a16="http://schemas.microsoft.com/office/drawing/2014/main" id="{7F901E3E-C0EC-4732-AC8D-40D5C7354A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2483" y="2032712"/>
                <a:ext cx="2199379" cy="2023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17F011-A98A-46CA-996D-1F9AFDA22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9" y="707843"/>
            <a:ext cx="4970297" cy="37325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9578" y="849705"/>
            <a:ext cx="5270983" cy="54868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Острый тофу (‘мапо тофу’)</a:t>
            </a:r>
            <a:b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Провинция сычуан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3B01F-D968-4867-99C7-EFAEF94918F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Шелковый Тофу(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wensi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tofu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b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провинция Аньхой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82DB85-1B1D-4A9E-BD8E-9E3D2B4A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3" y="2560335"/>
            <a:ext cx="2211897" cy="1658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9D9BCD-4897-492E-AA6B-34E903335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82" y="1555155"/>
            <a:ext cx="2782597" cy="192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24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25255CBC-DA8D-4398-928E-948252E87B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5" r="24035"/>
          <a:stretch>
            <a:fillRect/>
          </a:stretch>
        </p:blipFill>
        <p:spPr>
          <a:xfrm rot="564009">
            <a:off x="552285" y="1462306"/>
            <a:ext cx="1410949" cy="1804079"/>
          </a:xfrm>
        </p:spPr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B99EABA2-6F4A-42FF-BFD9-762E5EE629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>
          <a:xfrm>
            <a:off x="2687538" y="2143026"/>
            <a:ext cx="1410949" cy="1804079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924E1CA0-EE61-4F11-B946-A13F80F2A2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r="25610"/>
          <a:stretch>
            <a:fillRect/>
          </a:stretch>
        </p:blipFill>
        <p:spPr>
          <a:xfrm rot="21402785">
            <a:off x="4854438" y="1065032"/>
            <a:ext cx="1410949" cy="1804080"/>
          </a:xfrm>
        </p:spPr>
      </p:pic>
      <p:sp>
        <p:nvSpPr>
          <p:cNvPr id="20" name="标注: 双弯曲线形 19">
            <a:extLst>
              <a:ext uri="{FF2B5EF4-FFF2-40B4-BE49-F238E27FC236}">
                <a16:creationId xmlns:a16="http://schemas.microsoft.com/office/drawing/2014/main" id="{29DF9F25-E0D9-4487-965C-B8306DDA911D}"/>
              </a:ext>
            </a:extLst>
          </p:cNvPr>
          <p:cNvSpPr/>
          <p:nvPr/>
        </p:nvSpPr>
        <p:spPr>
          <a:xfrm>
            <a:off x="610386" y="771321"/>
            <a:ext cx="1136554" cy="509490"/>
          </a:xfrm>
          <a:prstGeom prst="borderCallout3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752" dirty="0">
                <a:solidFill>
                  <a:srgbClr val="FF0000"/>
                </a:solidFill>
              </a:rPr>
              <a:t>Японский тофу</a:t>
            </a:r>
          </a:p>
          <a:p>
            <a:pPr algn="ctr"/>
            <a:r>
              <a:rPr lang="ru-RU" altLang="zh-CN" sz="752" dirty="0">
                <a:solidFill>
                  <a:srgbClr val="FF0000"/>
                </a:solidFill>
              </a:rPr>
              <a:t>Из шелкового</a:t>
            </a:r>
            <a:endParaRPr lang="zh-CN" altLang="en-US" sz="752" dirty="0">
              <a:solidFill>
                <a:srgbClr val="FF0000"/>
              </a:solidFill>
            </a:endParaRPr>
          </a:p>
        </p:txBody>
      </p:sp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A7871171-DD50-462F-BEB4-E34089DCF6C9}"/>
              </a:ext>
            </a:extLst>
          </p:cNvPr>
          <p:cNvSpPr/>
          <p:nvPr/>
        </p:nvSpPr>
        <p:spPr>
          <a:xfrm>
            <a:off x="5313367" y="3623617"/>
            <a:ext cx="1175745" cy="646975"/>
          </a:xfrm>
          <a:prstGeom prst="borderCallout1">
            <a:avLst>
              <a:gd name="adj1" fmla="val 18750"/>
              <a:gd name="adj2" fmla="val -8333"/>
              <a:gd name="adj3" fmla="val -95100"/>
              <a:gd name="adj4" fmla="val -2657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752" dirty="0">
                <a:solidFill>
                  <a:srgbClr val="FF0000"/>
                </a:solidFill>
              </a:rPr>
              <a:t>Жареный тофу</a:t>
            </a:r>
            <a:endParaRPr lang="zh-CN" altLang="en-US" sz="752" dirty="0">
              <a:solidFill>
                <a:srgbClr val="FF0000"/>
              </a:solidFill>
            </a:endParaRPr>
          </a:p>
        </p:txBody>
      </p:sp>
      <p:sp>
        <p:nvSpPr>
          <p:cNvPr id="25" name="标注: 双弯曲线形 24">
            <a:extLst>
              <a:ext uri="{FF2B5EF4-FFF2-40B4-BE49-F238E27FC236}">
                <a16:creationId xmlns:a16="http://schemas.microsoft.com/office/drawing/2014/main" id="{D8A90CFA-4327-46A5-B32B-D08AC6BE3ABD}"/>
              </a:ext>
            </a:extLst>
          </p:cNvPr>
          <p:cNvSpPr/>
          <p:nvPr/>
        </p:nvSpPr>
        <p:spPr>
          <a:xfrm rot="20981855">
            <a:off x="3036200" y="986875"/>
            <a:ext cx="998577" cy="74463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3485"/>
              <a:gd name="adj8" fmla="val -23129"/>
            </a:avLst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752" dirty="0">
                <a:solidFill>
                  <a:srgbClr val="FF0000"/>
                </a:solidFill>
              </a:rPr>
              <a:t>Булочка с листами тофу</a:t>
            </a:r>
            <a:endParaRPr lang="zh-CN" altLang="en-US" sz="75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275E-7 0 L -2.55275E-7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2301" y="1555152"/>
            <a:ext cx="4976770" cy="109239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Спасибо за внимание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889_TF02901023_TF02901023" id="{BB6E53B5-DE32-4C2E-A69C-336DD52C4924}" vid="{B060789A-6FCA-442F-AE83-FF42D1C0FFA0}"/>
    </a:ext>
  </a:extLst>
</a:theme>
</file>

<file path=ppt/theme/theme2.xml><?xml version="1.0" encoding="utf-8"?>
<a:theme xmlns:a="http://schemas.openxmlformats.org/drawingml/2006/main" name="办公室主题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办公室主题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135</Words>
  <Application>Microsoft Office PowerPoint</Application>
  <PresentationFormat>自定义</PresentationFormat>
  <Paragraphs>27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Arial</vt:lpstr>
      <vt:lpstr>Cambria</vt:lpstr>
      <vt:lpstr>Times New Roman</vt:lpstr>
      <vt:lpstr>Verdana</vt:lpstr>
      <vt:lpstr>美食 16x9</vt:lpstr>
      <vt:lpstr>Китайский Тофу</vt:lpstr>
      <vt:lpstr>Что токое тофу?</vt:lpstr>
      <vt:lpstr> Китайская легенда приписывает его изобретение принцу Лю Аню (179–122  до н.э.) из провинции Аньхой .</vt:lpstr>
      <vt:lpstr>Виды тофу </vt:lpstr>
      <vt:lpstr>Вкусная еда</vt:lpstr>
      <vt:lpstr>Острый тофу (‘мапо тофу’) Провинция сычуан</vt:lpstr>
      <vt:lpstr>Шелковый Тофу(wensi tofu） провинция Аньхой</vt:lpstr>
      <vt:lpstr>PowerPoint 演示文稿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Китайский Тофу</dc:title>
  <dc:creator>海 象</dc:creator>
  <cp:lastModifiedBy>海 象</cp:lastModifiedBy>
  <cp:revision>26</cp:revision>
  <dcterms:created xsi:type="dcterms:W3CDTF">2020-09-23T10:24:59Z</dcterms:created>
  <dcterms:modified xsi:type="dcterms:W3CDTF">2020-09-24T11:14:19Z</dcterms:modified>
</cp:coreProperties>
</file>