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9C759-6D1C-49FE-A5CB-85934916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2B4A19-61EE-4D03-A146-AD8B4AF0F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CE0EE-64D6-4F18-9502-AC8ABF6F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8E944-8D4F-45D6-B49F-C79FE8BD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80132-51AC-44EB-AEEE-2BEE820A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B155-953A-4903-B0C4-79AF1B5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EADCF2-5C40-43E3-A255-52A100F6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E1305-E467-406E-A977-CD1550D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9E11D-6433-491B-BF5E-AF740AFB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59348-F562-4F3F-9031-20620A81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9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9C025B-5033-4C19-BC0F-226E56D41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28EA9-7A0A-491A-A2E6-0FAC30D04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161B-C357-4082-AA46-A46AFB51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50944-6672-4FB3-A48B-4838E0E3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592D9-30D1-46A8-B3F9-065AF923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1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B2FF9-E767-4A1D-B1C4-BDEB44E8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672FE-0380-4BA5-B9B4-B875840C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F33D1-C1D4-48F5-AFAA-2FCE888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9E40C-6FD4-4B4A-B754-A16664FA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ED4E6-8080-42DE-87B1-06793672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7433-1304-4985-912C-BEC4AB1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F208C-C3D1-48AD-904D-5D651445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AD2B3-5A25-44FB-ADB2-FF3BC9F0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6CEC-35D0-457F-8AAB-43DCE42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27F41-28E4-4856-9511-5B79FB5F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6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523BD-7E8D-44F4-9C1A-B28D61B2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600D6-68CC-4B67-91B8-D31A752CF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567806-782F-4CC1-A64A-0A997F375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2815F-6094-4340-9876-CA9E7B21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6B3E4A-F781-4F8D-A948-FA94BC79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14AA1-3689-4588-A344-032461DE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B339F-24F1-4C74-B904-1A53CF0E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8A395-6DF3-4328-8FDD-EF32B0F1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22A164-B318-470B-B65F-A794F75C3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E4426D-36D4-41C5-82BC-009C3C88F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C81634-711C-4ED9-8D41-5EE267A26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D4BF3E-A5B9-42F5-8316-CA070A86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64D7EE-C480-4335-92B2-C8881D3B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348D31-357A-480D-9B7B-F502E31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0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72CE9-37AE-4063-AF42-7B25B563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ADBAB8-5E94-4C06-8166-4EFFCE55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348677-C20B-471F-A1C5-5084A5D5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6F866-514E-4925-8DC8-EFCE96B1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2C0889-4577-4C74-AC89-81AEA567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40C6FD-9BDE-4C6F-97B8-BB33780E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66DFB-1284-4951-99AD-55D404D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A8E17-F915-4E77-A188-E717DAA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7682F-6CF0-4C48-A603-FDD45885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6BD447-1715-4779-A265-8121722B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EF58F-9AEC-4757-97AB-6843AFB1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608302-28B8-4B38-854C-D407F820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D88A0F-D196-4D9A-A60B-C3CB4DFD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9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BCCB-82C2-4F0F-ACAD-08E6C20E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E81B1F-6EB2-49A0-8F07-3DCA0A1CF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8E5FD-3F26-40CD-848A-1F646B23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920742-553B-4297-9DA3-417BDCFD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46031-520A-4274-91FD-3369432B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9548E-F372-4628-9E9C-DCAAC9A3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0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D8673-10F6-4D20-85D4-302FF17F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A0AFA-6AAE-4E91-8720-08CF47A22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7BE32-70C0-4558-A42C-E12A7119A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3EA8-69B4-4096-A49B-C92DB02BBCDB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F7A7C-F25E-43C4-A667-F6186B499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377B4-22FC-47DA-9497-157379123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21C5-8A07-4674-997A-2030B402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6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4E0E0-D17F-4A44-BE77-2B986887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016" y="1195549"/>
            <a:ext cx="6747588" cy="3982940"/>
          </a:xfrm>
        </p:spPr>
        <p:txBody>
          <a:bodyPr/>
          <a:lstStyle/>
          <a:p>
            <a:pPr algn="ctr"/>
            <a:r>
              <a:rPr lang="ru-RU" dirty="0"/>
              <a:t>Переработка нефти</a:t>
            </a:r>
            <a:br>
              <a:rPr lang="ru-RU" dirty="0"/>
            </a:br>
            <a:r>
              <a:rPr lang="ru-RU" dirty="0"/>
              <a:t>Лекция №3 (22.09.2021)</a:t>
            </a:r>
            <a:br>
              <a:rPr lang="ru-RU" dirty="0"/>
            </a:br>
            <a:r>
              <a:rPr lang="ru-RU" dirty="0"/>
              <a:t>Гидроочистка</a:t>
            </a:r>
          </a:p>
        </p:txBody>
      </p:sp>
    </p:spTree>
    <p:extLst>
      <p:ext uri="{BB962C8B-B14F-4D97-AF65-F5344CB8AC3E}">
        <p14:creationId xmlns:p14="http://schemas.microsoft.com/office/powerpoint/2010/main" val="191760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282AED-0EB0-42AF-9AE3-14A7FD492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5306" b="10969"/>
          <a:stretch/>
        </p:blipFill>
        <p:spPr bwMode="auto">
          <a:xfrm>
            <a:off x="2603240" y="685800"/>
            <a:ext cx="6494108" cy="48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7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B90DF6-ADA4-4A8E-9B3D-65FCB88C2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r="25383" b="2976"/>
          <a:stretch/>
        </p:blipFill>
        <p:spPr bwMode="auto">
          <a:xfrm>
            <a:off x="2976464" y="685800"/>
            <a:ext cx="6120883" cy="53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79A0AB7-588C-4FFF-AC15-1EFDB1B40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r="22474" b="2636"/>
          <a:stretch/>
        </p:blipFill>
        <p:spPr bwMode="auto">
          <a:xfrm>
            <a:off x="2649894" y="685800"/>
            <a:ext cx="6802016" cy="53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70E18EC-BB09-42B7-85BB-009B09CC5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0791" b="9099"/>
          <a:stretch/>
        </p:blipFill>
        <p:spPr bwMode="auto">
          <a:xfrm>
            <a:off x="2705878" y="685800"/>
            <a:ext cx="6951306" cy="49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6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0A7EF5A-BBB3-4B07-97DD-641041E9D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r="24770" b="1445"/>
          <a:stretch/>
        </p:blipFill>
        <p:spPr bwMode="auto">
          <a:xfrm>
            <a:off x="2453951" y="620486"/>
            <a:ext cx="6456784" cy="54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8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2F2CB50-5051-461C-8D8C-5885453E3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5841" b="1955"/>
          <a:stretch/>
        </p:blipFill>
        <p:spPr bwMode="auto">
          <a:xfrm>
            <a:off x="2631232" y="900404"/>
            <a:ext cx="6438124" cy="53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5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A40DE8D-DC38-4420-8EF4-B539FA4EF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5697" r="23163" b="5357"/>
          <a:stretch/>
        </p:blipFill>
        <p:spPr bwMode="auto">
          <a:xfrm>
            <a:off x="2323322" y="582386"/>
            <a:ext cx="7249886" cy="56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2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C9F4DBD-B853-460D-8D62-30B3B520C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357" r="24770" b="3996"/>
          <a:stretch/>
        </p:blipFill>
        <p:spPr bwMode="auto">
          <a:xfrm>
            <a:off x="3273489" y="858416"/>
            <a:ext cx="5645022" cy="49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4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Переработка нефти Лекция №3 (22.09.2021) Гидроочистка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нефти Лекция №3 (22.09.2021) Гидроочистка</dc:title>
  <dc:creator>Даниил Соколов</dc:creator>
  <cp:lastModifiedBy>Даниил Соколов</cp:lastModifiedBy>
  <cp:revision>1</cp:revision>
  <dcterms:created xsi:type="dcterms:W3CDTF">2021-09-22T06:23:12Z</dcterms:created>
  <dcterms:modified xsi:type="dcterms:W3CDTF">2021-09-22T07:13:26Z</dcterms:modified>
</cp:coreProperties>
</file>